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38651"/>
              <a:ext cx="3583513" cy="2137523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000" spc="-105" dirty="0">
                <a:solidFill>
                  <a:srgbClr val="001C52"/>
                </a:solidFill>
                <a:latin typeface="Arial MT"/>
                <a:cs typeface="Arial MT"/>
              </a:rPr>
              <a:t>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040000">
            <a:off x="16273402" y="9046558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6" name="object 66"/>
          <p:cNvSpPr txBox="1"/>
          <p:nvPr/>
        </p:nvSpPr>
        <p:spPr>
          <a:xfrm rot="20460000">
            <a:off x="16849625" y="8846038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760000">
            <a:off x="17158282" y="8754786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1120000">
            <a:off x="17477370" y="8687925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420000">
            <a:off x="17834320" y="8649254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0640000">
            <a:off x="17832488" y="7859344"/>
            <a:ext cx="2378160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2115" dirty="0">
                <a:solidFill>
                  <a:srgbClr val="0A2A60"/>
                </a:solidFill>
                <a:latin typeface="Trebuchet MS"/>
                <a:cs typeface="Trebuchet MS"/>
              </a:rPr>
              <a:t>15</a:t>
            </a:r>
            <a:endParaRPr sz="1475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331135" y="8769727"/>
            <a:ext cx="3243580" cy="1677670"/>
            <a:chOff x="15331135" y="8769727"/>
            <a:chExt cx="3243580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600687" y="9403826"/>
              <a:ext cx="1973988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331135" y="8769727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2024-12-10T04:58:57Z</dcterms:created>
  <dcterms:modified xsi:type="dcterms:W3CDTF">2024-12-10T05:00:18Z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  <property fmtid="{D5CDD505-2E9C-101B-9397-08002B2CF9AE}" pid="5" name="Producer">
    <vt:lpwstr>Canva</vt:lpwstr>
  </property>
</Properties>
</file>